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33579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019932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19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19</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kern="14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a:t>
            </a:r>
            <a:r>
              <a:rPr lang="kk-KZ" sz="1100" dirty="0">
                <a:latin typeface="Times New Roman" panose="02020603050405020304" pitchFamily="18" charset="0"/>
                <a:cs typeface="Times New Roman" panose="02020603050405020304" pitchFamily="18" charset="0"/>
              </a:rPr>
              <a:t>м/с. Ауа температурасы түнде 18-20, күндіз 9-11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20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19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20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21-23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болады </a:t>
            </a:r>
            <a:r>
              <a:rPr lang="kk-KZ" sz="1200" dirty="0">
                <a:solidFill>
                  <a:schemeClr val="tx1"/>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14499</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2162</cp:revision>
  <cp:lastPrinted>2021-11-30T05:55:07Z</cp:lastPrinted>
  <dcterms:created xsi:type="dcterms:W3CDTF">2018-03-27T06:03:00Z</dcterms:created>
  <dcterms:modified xsi:type="dcterms:W3CDTF">2022-02-18T08:32:42Z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