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6995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19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юго-восточный, южный 3-8 м/с. Температура воздуха ночью 0-2 мороза, днем 12-14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20 февраля 2022 г.9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3-8 м/с. Температура воздуха ночью 0-2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681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2022-02-18T08:52:15Z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