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206066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№48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17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18 февраля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18 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0-5 м/с. Температура воздуха ночью 10-12, днем 0-2 мороза . </a:t>
            </a:r>
          </a:p>
          <a:p>
            <a:pPr indent="180975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19 февраля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18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19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0-5 м/с. Температура воздуха ночью 9-11 мороза.</a:t>
            </a:r>
            <a:endParaRPr lang="kk-KZ" sz="1200" dirty="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en-US" altLang="en-US" sz="1200" dirty="0">
                <a:latin typeface="Times New Roman" pitchFamily="18" charset="0"/>
                <a:sym typeface="+mn-ea"/>
              </a:rPr>
              <a:t>С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утки 1</a:t>
            </a:r>
            <a:r>
              <a:rPr lang="kk-KZ" altLang="en-US" sz="1200" dirty="0">
                <a:latin typeface="Times New Roman" pitchFamily="18" charset="0"/>
                <a:sym typeface="+mn-ea"/>
              </a:rPr>
              <a:t>8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, ночью 1</a:t>
            </a:r>
            <a:r>
              <a:rPr lang="kk-KZ" altLang="en-US" sz="1200" dirty="0">
                <a:latin typeface="Times New Roman" pitchFamily="18" charset="0"/>
                <a:sym typeface="+mn-ea"/>
              </a:rPr>
              <a:t>9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 февраля</a:t>
            </a:r>
            <a:r>
              <a:rPr lang="en-US" altLang="en-US" sz="1200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н</a:t>
            </a:r>
            <a:r>
              <a:rPr lang="ru-RU" altLang="en-US" sz="1200" dirty="0" err="1">
                <a:latin typeface="Times New Roman" pitchFamily="18" charset="0"/>
                <a:sym typeface="+mn-ea"/>
              </a:rPr>
              <a:t>ный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13116</TotalTime>
  <Words>832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2133</cp:revision>
  <cp:lastPrinted>2021-07-01T09:11:30Z</cp:lastPrinted>
  <dcterms:created xsi:type="dcterms:W3CDTF">2018-03-27T06:03:00Z</dcterms:created>
  <dcterms:modified xsi:type="dcterms:W3CDTF">2022-02-17T08:16:55Z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