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853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18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восточный, юго-восточный 5-10 м/с. Температура воздуха ночью 3-5 мороза, днем      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19 февраля 2022 г.9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           5-10 м/с. Температура воздуха ночью 1-3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12792</TotalTime>
  <Words>681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2067</cp:revision>
  <cp:lastPrinted>2021-07-01T03:56:27Z</cp:lastPrinted>
  <dcterms:created xsi:type="dcterms:W3CDTF">2018-03-27T06:03:00Z</dcterms:created>
  <dcterms:modified xsi:type="dcterms:W3CDTF">2022-02-17T08:50:21Z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