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408487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7720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17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19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18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14688</TotalTime>
  <Words>582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2021-07-01T03:56:27Z</cp:lastPrinted>
  <dcterms:created xsi:type="dcterms:W3CDTF">2018-03-27T06:03:00Z</dcterms:created>
  <dcterms:modified xsi:type="dcterms:W3CDTF">2022-02-17T08:46:55Z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