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97663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 антициклона ожидается погода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юго-восточный, южный 5-10 м/с. Температура воздуха ночью 8-10,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Ветер юго-восточный 3-8 м/с. Температура воздуха  13-15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12915</TotalTime>
  <Words>618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2066</cp:revision>
  <cp:lastPrinted>2021-02-03T11:37:00Z</cp:lastPrinted>
  <dcterms:created xsi:type="dcterms:W3CDTF">2018-03-27T06:03:00Z</dcterms:created>
  <dcterms:modified xsi:type="dcterms:W3CDTF">2022-02-17T08:14:42Z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