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853444590"/>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08279002"/>
              </p:ext>
            </p:extLst>
          </p:nvPr>
        </p:nvGraphicFramePr>
        <p:xfrm>
          <a:off x="307975" y="2588895"/>
          <a:ext cx="4465638" cy="199223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№48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ақпан</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2999" y="114301"/>
            <a:ext cx="4824413"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18 ақпанға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2022 ж. 17 ақпан 21 с. бастап 18 ақпан 21 </a:t>
            </a:r>
            <a:r>
              <a:rPr lang="kk-KZ" altLang="ru-RU" sz="1200" b="1" dirty="0">
                <a:latin typeface="Times New Roman" panose="02020603050405020304" pitchFamily="18" charset="0"/>
                <a:cs typeface="Times New Roman" panose="02020603050405020304" pitchFamily="18" charset="0"/>
              </a:rPr>
              <a:t>сағатқа дейін</a:t>
            </a:r>
          </a:p>
          <a:p>
            <a:pPr lvl="0"/>
            <a:r>
              <a:rPr lang="kk-KZ" sz="1200" dirty="0">
                <a:latin typeface="Times New Roman" panose="02020603050405020304" pitchFamily="18" charset="0"/>
                <a:cs typeface="Times New Roman" panose="02020603050405020304" pitchFamily="18" charset="0"/>
              </a:rPr>
              <a:t>Жауын-шашынсыз. Оңтүстік-батыстан соғатын жел соғады, күші  9-14 м/с. Ауа температурасы түнде 10-12, күндіз 5-7 градус аяз болады.</a:t>
            </a:r>
          </a:p>
          <a:p>
            <a:pPr lvl="0"/>
            <a:r>
              <a:rPr lang="kk-KZ" sz="1200" b="1" dirty="0">
                <a:latin typeface="Times New Roman" panose="02020603050405020304" pitchFamily="18" charset="0"/>
                <a:cs typeface="Times New Roman" panose="02020603050405020304" pitchFamily="18" charset="0"/>
              </a:rPr>
              <a:t>                                </a:t>
            </a:r>
            <a:endParaRPr lang="kk-KZ" sz="1200" b="1"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19 ақпанға</a:t>
            </a:r>
            <a:r>
              <a:rPr lang="ru-RU" sz="1200" b="1" dirty="0">
                <a:latin typeface="Times New Roman" panose="02020603050405020304" pitchFamily="18" charset="0"/>
                <a:cs typeface="Times New Roman" panose="02020603050405020304" pitchFamily="18" charset="0"/>
              </a:rPr>
              <a:t> 2022 </a:t>
            </a:r>
            <a:r>
              <a:rPr lang="ru-RU" sz="1200" b="1" dirty="0" err="1">
                <a:latin typeface="Times New Roman" panose="02020603050405020304" pitchFamily="18" charset="0"/>
                <a:cs typeface="Times New Roman" panose="02020603050405020304" pitchFamily="18" charset="0"/>
              </a:rPr>
              <a:t>жылғы</a:t>
            </a:r>
            <a:endParaRPr lang="ru-RU" sz="1200" b="1" dirty="0">
              <a:latin typeface="Times New Roman" panose="02020603050405020304" pitchFamily="18" charset="0"/>
              <a:cs typeface="Times New Roman" panose="02020603050405020304" pitchFamily="18" charset="0"/>
            </a:endParaRPr>
          </a:p>
          <a:p>
            <a:pPr lvl="0" indent="182563" algn="ctr"/>
            <a:r>
              <a:rPr lang="ru-RU" sz="1200" b="1" dirty="0">
                <a:latin typeface="Times New Roman" panose="02020603050405020304" pitchFamily="18" charset="0"/>
                <a:cs typeface="Times New Roman" panose="02020603050405020304" pitchFamily="18" charset="0"/>
              </a:rPr>
              <a:t>18 </a:t>
            </a:r>
            <a:r>
              <a:rPr lang="ru-RU" sz="1200" b="1" dirty="0" err="1" smtClean="0">
                <a:latin typeface="Times New Roman" panose="02020603050405020304" pitchFamily="18" charset="0"/>
                <a:cs typeface="Times New Roman" panose="02020603050405020304" pitchFamily="18" charset="0"/>
              </a:rPr>
              <a:t>ақпан</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19 </a:t>
            </a:r>
            <a:r>
              <a:rPr lang="ru-RU" sz="1200" b="1" dirty="0" err="1" smtClean="0">
                <a:latin typeface="Times New Roman" panose="02020603050405020304" pitchFamily="18" charset="0"/>
                <a:cs typeface="Times New Roman" panose="02020603050405020304" pitchFamily="18" charset="0"/>
              </a:rPr>
              <a:t>ақпан</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9-ға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ru-RU" sz="1200" dirty="0" err="1">
                <a:solidFill>
                  <a:prstClr val="black"/>
                </a:solidFill>
                <a:latin typeface="Times New Roman" panose="02020603050405020304" pitchFamily="18" charset="0"/>
                <a:cs typeface="Times New Roman" panose="02020603050405020304" pitchFamily="18" charset="0"/>
              </a:rPr>
              <a:t>Жауын-шашынсыз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Оңтүстік-батыстан</a:t>
            </a:r>
            <a:r>
              <a:rPr lang="ru-RU" sz="1200" dirty="0">
                <a:solidFill>
                  <a:prstClr val="black"/>
                </a:solidFill>
                <a:latin typeface="Times New Roman" panose="02020603050405020304" pitchFamily="18" charset="0"/>
                <a:cs typeface="Times New Roman" panose="02020603050405020304" pitchFamily="18" charset="0"/>
              </a:rPr>
              <a:t> 9-14 м/с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10-12 </a:t>
            </a:r>
            <a:r>
              <a:rPr lang="ru-RU" sz="1200" dirty="0" err="1">
                <a:solidFill>
                  <a:prstClr val="black"/>
                </a:solidFill>
                <a:latin typeface="Times New Roman" panose="02020603050405020304" pitchFamily="18" charset="0"/>
                <a:cs typeface="Times New Roman" panose="02020603050405020304" pitchFamily="18" charset="0"/>
              </a:rPr>
              <a:t>аяз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66162284"/>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594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571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032" y="4104371"/>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04494" y="34152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4494" y="2292603"/>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18, 19 </a:t>
            </a:r>
            <a:r>
              <a:rPr lang="ru-RU" sz="1200" dirty="0" err="1" smtClean="0">
                <a:solidFill>
                  <a:schemeClr val="tx1"/>
                </a:solidFill>
                <a:latin typeface="Times New Roman" panose="02020603050405020304" pitchFamily="18" charset="0"/>
                <a:cs typeface="Times New Roman" panose="02020603050405020304" pitchFamily="18" charset="0"/>
              </a:rPr>
              <a:t>ақпанға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13414</TotalTime>
  <Words>556</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2147</cp:revision>
  <cp:lastPrinted>2021-07-01T07:38:07Z</cp:lastPrinted>
  <dcterms:created xsi:type="dcterms:W3CDTF">2018-03-27T06:03:00Z</dcterms:created>
  <dcterms:modified xsi:type="dcterms:W3CDTF">2022-02-17T08:30:19Z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