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13280286"/>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№48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10537335"/>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2880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1971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8022" y="168849"/>
            <a:ext cx="4785503" cy="1954381"/>
          </a:xfrm>
          <a:prstGeom prst="rect">
            <a:avLst/>
          </a:prstGeom>
        </p:spPr>
        <p:txBody>
          <a:bodyPr wrap="square">
            <a:spAutoFit/>
          </a:bodyPr>
          <a:lstStyle/>
          <a:p>
            <a:pPr lvl="0" algn="ctr"/>
            <a:r>
              <a:rPr lang="ru-RU" altLang="ru-RU" sz="1100" b="1" dirty="0">
                <a:latin typeface="Times New Roman" panose="02020603050405020304" pitchFamily="18" charset="0"/>
                <a:cs typeface="Times New Roman" panose="02020603050405020304" pitchFamily="18" charset="0"/>
              </a:rPr>
              <a:t>Шымкент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a:latin typeface="Times New Roman" panose="02020603050405020304" pitchFamily="18" charset="0"/>
                <a:cs typeface="Times New Roman" panose="02020603050405020304" pitchFamily="18" charset="0"/>
              </a:rPr>
              <a:t>18 </a:t>
            </a:r>
            <a:r>
              <a:rPr lang="ru-RU" altLang="ru-RU" sz="1100" b="1" dirty="0" err="1">
                <a:latin typeface="Times New Roman" panose="02020603050405020304" pitchFamily="18" charset="0"/>
                <a:cs typeface="Times New Roman" panose="02020603050405020304" pitchFamily="18" charset="0"/>
              </a:rPr>
              <a:t>ақпанға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a:latin typeface="Times New Roman" panose="02020603050405020304" pitchFamily="18" charset="0"/>
                <a:cs typeface="Times New Roman" panose="02020603050405020304" pitchFamily="18" charset="0"/>
              </a:rPr>
              <a:t>2022 ж. </a:t>
            </a:r>
            <a:r>
              <a:rPr lang="kk-KZ" altLang="ru-RU" sz="1100" b="1" dirty="0">
                <a:latin typeface="Times New Roman" pitchFamily="18" charset="0"/>
                <a:cs typeface="Times New Roman" pitchFamily="18" charset="0"/>
              </a:rPr>
              <a:t>21 сағ. 17 ақпаннан 2</a:t>
            </a:r>
            <a:r>
              <a:rPr lang="en-US" altLang="ru-RU" sz="1100" b="1" dirty="0">
                <a:latin typeface="Times New Roman" pitchFamily="18" charset="0"/>
                <a:cs typeface="Times New Roman" pitchFamily="18" charset="0"/>
              </a:rPr>
              <a:t>1</a:t>
            </a:r>
            <a:r>
              <a:rPr lang="kk-KZ" altLang="ru-RU" sz="1100" b="1" dirty="0">
                <a:latin typeface="Times New Roman" pitchFamily="18" charset="0"/>
                <a:cs typeface="Times New Roman" pitchFamily="18" charset="0"/>
              </a:rPr>
              <a:t> сағ. 2022 ж. 18 ақпанға дейін</a:t>
            </a:r>
            <a:r>
              <a:rPr lang="en-US" altLang="ru-RU" sz="1100" dirty="0">
                <a:solidFill>
                  <a:srgbClr val="000000"/>
                </a:solidFill>
                <a:latin typeface="Times New Roman" pitchFamily="18" charset="0"/>
                <a:cs typeface="Times New Roman" pitchFamily="18" charset="0"/>
              </a:rPr>
              <a:t> </a:t>
            </a:r>
            <a:r>
              <a:rPr lang="ru-RU" altLang="ru-RU" sz="1100"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solidFill>
                <a:srgbClr val="002060"/>
              </a:solidFill>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 Көшпелі бұлтты,</a:t>
            </a:r>
            <a:r>
              <a:rPr lang="en-US"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болады. Шығыстан, оңтүстік-шығыстан жел соғады, күші 5-10 м/с. Ауа температурасы түнде 3-      5 градус аяз, күндіз 9-11 градус жылы болады.</a:t>
            </a:r>
            <a:endParaRPr lang="ru-RU" sz="1100" dirty="0">
              <a:latin typeface="Times New Roman" pitchFamily="18" charset="0"/>
              <a:cs typeface="Times New Roman" pitchFamily="18" charset="0"/>
            </a:endParaRPr>
          </a:p>
          <a:p>
            <a:pPr indent="182563" algn="ctr"/>
            <a:endParaRPr lang="ru-RU" sz="1100" b="1" dirty="0" smtClean="0">
              <a:latin typeface="Times New Roman" pitchFamily="18" charset="0"/>
              <a:cs typeface="Times New Roman" pitchFamily="18" charset="0"/>
            </a:endParaRPr>
          </a:p>
          <a:p>
            <a:pPr indent="182563" algn="ctr"/>
            <a:r>
              <a:rPr lang="ru-RU" sz="1100" b="1" dirty="0" smtClean="0">
                <a:latin typeface="Times New Roman" pitchFamily="18" charset="0"/>
                <a:cs typeface="Times New Roman" pitchFamily="18" charset="0"/>
              </a:rPr>
              <a:t> </a:t>
            </a:r>
            <a:r>
              <a:rPr lang="ru-RU" sz="1100" b="1" dirty="0">
                <a:latin typeface="Times New Roman" pitchFamily="18" charset="0"/>
                <a:cs typeface="Times New Roman" pitchFamily="18" charset="0"/>
              </a:rPr>
              <a:t>19 </a:t>
            </a:r>
            <a:r>
              <a:rPr lang="ru-RU" sz="1100" b="1" dirty="0" err="1">
                <a:latin typeface="Times New Roman" pitchFamily="18" charset="0"/>
                <a:cs typeface="Times New Roman" pitchFamily="18" charset="0"/>
              </a:rPr>
              <a:t>ақпанға</a:t>
            </a:r>
            <a:endParaRPr lang="kk-KZ" altLang="ru-RU" sz="1100" b="1" dirty="0">
              <a:latin typeface="Times New Roman" pitchFamily="18" charset="0"/>
              <a:cs typeface="Times New Roman" pitchFamily="18" charset="0"/>
            </a:endParaRPr>
          </a:p>
          <a:p>
            <a:pPr lvl="0" indent="182563" algn="ctr"/>
            <a:r>
              <a:rPr lang="kk-KZ" altLang="ru-RU" sz="1100" b="1" dirty="0">
                <a:latin typeface="Times New Roman" pitchFamily="18" charset="0"/>
                <a:cs typeface="Times New Roman" pitchFamily="18" charset="0"/>
              </a:rPr>
              <a:t>2022 ж. 21 сағ. 17 ақпаннан 09 сағ. 18 ақпанға дейін</a:t>
            </a:r>
            <a:endParaRPr lang="en-US" altLang="ru-RU" sz="11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 Көшпелі бұлтты, жауын-шашынсыз </a:t>
            </a:r>
            <a:r>
              <a:rPr lang="ru-RU" sz="1100" dirty="0" err="1">
                <a:latin typeface="Times New Roman" pitchFamily="18" charset="0"/>
                <a:cs typeface="Times New Roman" pitchFamily="18" charset="0"/>
              </a:rPr>
              <a:t>болады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Оңтүстік</a:t>
            </a:r>
            <a:r>
              <a:rPr lang="ru-RU" sz="1100" dirty="0">
                <a:latin typeface="Times New Roman" pitchFamily="18" charset="0"/>
                <a:cs typeface="Times New Roman" pitchFamily="18" charset="0"/>
              </a:rPr>
              <a:t>-ш</a:t>
            </a:r>
            <a:r>
              <a:rPr lang="kk-KZ" sz="1100" dirty="0">
                <a:latin typeface="Times New Roman" pitchFamily="18" charset="0"/>
                <a:cs typeface="Times New Roman" pitchFamily="18" charset="0"/>
              </a:rPr>
              <a:t>ығыстан жел соғады, күші 5-10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1-3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болады</a:t>
            </a:r>
            <a:r>
              <a:rPr lang="ru-RU"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0" name="TextBox 13"/>
          <p:cNvSpPr txBox="1"/>
          <p:nvPr/>
        </p:nvSpPr>
        <p:spPr>
          <a:xfrm>
            <a:off x="5030690" y="3248473"/>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0690" y="2196283"/>
            <a:ext cx="4680169"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18 </a:t>
            </a:r>
            <a:r>
              <a:rPr lang="ru-RU" sz="1200" dirty="0" err="1">
                <a:solidFill>
                  <a:schemeClr val="tx1"/>
                </a:solidFill>
                <a:latin typeface="Times New Roman" panose="02020603050405020304" pitchFamily="18" charset="0"/>
                <a:cs typeface="Times New Roman" panose="02020603050405020304" pitchFamily="18" charset="0"/>
              </a:rPr>
              <a:t>ақпан</a:t>
            </a:r>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19 </a:t>
            </a:r>
            <a:r>
              <a:rPr lang="ru-RU" sz="1200" dirty="0" err="1">
                <a:solidFill>
                  <a:schemeClr val="tx1"/>
                </a:solidFill>
                <a:latin typeface="Times New Roman" panose="02020603050405020304" pitchFamily="18" charset="0"/>
                <a:cs typeface="Times New Roman" panose="02020603050405020304" pitchFamily="18" charset="0"/>
              </a:rPr>
              <a:t>ақпанға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2" name="Прямоугольник 21"/>
          <p:cNvSpPr>
            <a:spLocks noChangeArrowheads="1"/>
          </p:cNvSpPr>
          <p:nvPr/>
        </p:nvSpPr>
        <p:spPr bwMode="auto">
          <a:xfrm>
            <a:off x="182563" y="733425"/>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12979</TotalTime>
  <Words>654</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2146</cp:revision>
  <cp:lastPrinted>2021-07-01T03:56:27Z</cp:lastPrinted>
  <dcterms:created xsi:type="dcterms:W3CDTF">2018-03-27T06:03:00Z</dcterms:created>
  <dcterms:modified xsi:type="dcterms:W3CDTF">2022-02-17T08:49:39Z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