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81290748"/>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№48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46504" y="3675808"/>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ақпан</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73870801"/>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57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sz="1200" b="1" dirty="0">
                <a:solidFill>
                  <a:srgbClr val="000000"/>
                </a:solidFill>
                <a:latin typeface="Times New Roman" panose="02020603050405020304" pitchFamily="18" charset="0"/>
                <a:cs typeface="Times New Roman" panose="02020603050405020304" pitchFamily="18" charset="0"/>
              </a:rPr>
              <a:t>18 ақпан</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17</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altLang="ru-RU" sz="1200" b="1" dirty="0" smtClean="0">
                <a:solidFill>
                  <a:srgbClr val="000000"/>
                </a:solidFill>
                <a:latin typeface="Times New Roman" panose="02020603050405020304" pitchFamily="18" charset="0"/>
                <a:cs typeface="Times New Roman" panose="02020603050405020304" pitchFamily="18" charset="0"/>
              </a:rPr>
              <a:t> 18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a:latin typeface="Times New Roman" pitchFamily="18" charset="0"/>
                <a:cs typeface="Times New Roman" pitchFamily="18" charset="0"/>
              </a:rPr>
              <a:t>түстіктен, о</a:t>
            </a:r>
            <a:r>
              <a:rPr lang="ru-RU" sz="1200" dirty="0">
                <a:latin typeface="Times New Roman" pitchFamily="18" charset="0"/>
                <a:cs typeface="Times New Roman" pitchFamily="18" charset="0"/>
              </a:rPr>
              <a:t>ң</a:t>
            </a:r>
            <a:r>
              <a:rPr lang="kk-KZ" sz="1200" dirty="0">
                <a:latin typeface="Times New Roman" pitchFamily="18" charset="0"/>
                <a:cs typeface="Times New Roman" pitchFamily="18" charset="0"/>
              </a:rPr>
              <a:t>түстік-батыстан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15-17,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9-11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19 ақпанға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18</a:t>
            </a:r>
            <a:r>
              <a:rPr lang="kk-KZ" sz="1200" b="1" dirty="0">
                <a:solidFill>
                  <a:srgbClr val="000000"/>
                </a:solidFill>
                <a:latin typeface="Times New Roman" panose="02020603050405020304" pitchFamily="18" charset="0"/>
                <a:cs typeface="Times New Roman" panose="02020603050405020304" pitchFamily="18" charset="0"/>
              </a:rPr>
              <a:t>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19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20-22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47355" y="3341945"/>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47355" y="2248443"/>
            <a:ext cx="4680169"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18, 19 </a:t>
            </a:r>
            <a:r>
              <a:rPr lang="ru-RU" sz="1200" dirty="0" err="1">
                <a:solidFill>
                  <a:schemeClr val="tx1"/>
                </a:solidFill>
                <a:latin typeface="Times New Roman" panose="02020603050405020304" pitchFamily="18" charset="0"/>
                <a:cs typeface="Times New Roman" panose="02020603050405020304" pitchFamily="18" charset="0"/>
              </a:rPr>
              <a:t>ақпанына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1"/>
          <p:cNvSpPr>
            <a:spLocks noChangeArrowheads="1"/>
          </p:cNvSpPr>
          <p:nvPr/>
        </p:nvSpPr>
        <p:spPr bwMode="auto">
          <a:xfrm>
            <a:off x="182563" y="733425"/>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13104</TotalTime>
  <Words>642</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2083</cp:revision>
  <cp:lastPrinted>2021-07-01T03:56:27Z</cp:lastPrinted>
  <dcterms:created xsi:type="dcterms:W3CDTF">2018-03-27T06:03:00Z</dcterms:created>
  <dcterms:modified xsi:type="dcterms:W3CDTF">2022-02-17T08:45:16Z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