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365975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ru-RU" altLang="ru-RU" sz="1200" b="1"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023490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18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a:t>
            </a:r>
            <a:r>
              <a:rPr lang="ru-RU" altLang="ru-RU" sz="1200" b="1" dirty="0" smtClean="0">
                <a:latin typeface="Times New Roman" panose="02020603050405020304" pitchFamily="18" charset="0"/>
                <a:cs typeface="Times New Roman" panose="02020603050405020304" pitchFamily="18" charset="0"/>
              </a:rPr>
              <a:t>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kern="14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12-14, күндіз 5-7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19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18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19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17-19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18, 19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болады </a:t>
            </a:r>
            <a:r>
              <a:rPr lang="kk-KZ" sz="1200" dirty="0">
                <a:solidFill>
                  <a:schemeClr val="tx1"/>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14497</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2160</cp:revision>
  <cp:lastPrinted>2021-11-30T05:55:07Z</cp:lastPrinted>
  <dcterms:created xsi:type="dcterms:W3CDTF">2018-03-27T06:03:00Z</dcterms:created>
  <dcterms:modified xsi:type="dcterms:W3CDTF">2022-02-17T08:35:37Z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