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183507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527330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18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17 ақпан </a:t>
            </a:r>
            <a:r>
              <a:rPr lang="ru-RU" altLang="ru-RU" sz="1100" b="1" dirty="0">
                <a:latin typeface="Times New Roman" pitchFamily="18" charset="0"/>
                <a:cs typeface="Times New Roman" pitchFamily="18" charset="0"/>
              </a:rPr>
              <a:t>21 </a:t>
            </a:r>
            <a:r>
              <a:rPr lang="ru-RU" altLang="ru-RU" sz="1100" b="1" dirty="0" err="1" smtClean="0">
                <a:latin typeface="Times New Roman" pitchFamily="18" charset="0"/>
                <a:cs typeface="Times New Roman" pitchFamily="18" charset="0"/>
              </a:rPr>
              <a:t>сағ</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бастап</a:t>
            </a:r>
            <a:r>
              <a:rPr lang="ru-RU"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күндіз екпіні 15-20 м/с. Ауа температурасы түнде 7-9, күндіз 4-6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19</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18 ақпан </a:t>
            </a:r>
            <a:r>
              <a:rPr lang="ru-RU" sz="1100" b="1" dirty="0">
                <a:latin typeface="Times New Roman" pitchFamily="18" charset="0"/>
                <a:cs typeface="Times New Roman" pitchFamily="18" charset="0"/>
              </a:rPr>
              <a:t>21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a:p>
            <a:pPr indent="182563" algn="just"/>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18, 19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12821</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2021-07-01T03:56:27Z</cp:lastPrinted>
  <dcterms:created xsi:type="dcterms:W3CDTF">2018-03-27T06:03:00Z</dcterms:created>
  <dcterms:modified xsi:type="dcterms:W3CDTF">2022-02-17T08:37:09Z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