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36283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февраля по 21 ч. 18 февраля2022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Ветер юго-западный 9-14, днем порывы 15-20 м/с. Температура воздуха ночью 7-9, днем 4-6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18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19 февраля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Без осадков.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10-12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12951</TotalTime>
  <Words>593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2178</cp:revision>
  <cp:lastPrinted>2021-07-01T03:56:27Z</cp:lastPrinted>
  <dcterms:created xsi:type="dcterms:W3CDTF">2018-03-27T06:03:00Z</dcterms:created>
  <dcterms:modified xsi:type="dcterms:W3CDTF">2022-02-17T08:37:37Z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