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464910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18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түстіктен, о</a:t>
            </a:r>
            <a:r>
              <a:rPr lang="ru-RU" sz="1200" dirty="0">
                <a:latin typeface="Times New Roman" pitchFamily="18" charset="0"/>
                <a:cs typeface="Times New Roman" pitchFamily="18" charset="0"/>
              </a:rPr>
              <a:t>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140992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fontAlgn="b">
              <a:spcBef>
                <a:spcPts val="0"/>
              </a:spcBef>
              <a:spcAft>
                <a:spcPts val="0"/>
              </a:spcAft>
              <a:defRPr/>
            </a:pP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18, 19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fontAlgn="b">
              <a:spcBef>
                <a:spcPts val="0"/>
              </a:spcBef>
              <a:spcAft>
                <a:spcPts val="0"/>
              </a:spcAf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13203</TotalTime>
  <Words>682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2093</cp:revision>
  <cp:lastPrinted>2021-07-01T07:38:07Z</cp:lastPrinted>
  <dcterms:created xsi:type="dcterms:W3CDTF">2018-03-27T06:03:00Z</dcterms:created>
  <dcterms:modified xsi:type="dcterms:W3CDTF">2022-02-17T08:24:38Z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