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78516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18, 2022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a:t>
            </a:r>
            <a:r>
              <a:rPr lang="kk-KZ" sz="1200" dirty="0">
                <a:solidFill>
                  <a:schemeClr val="tx1"/>
                </a:solidFill>
                <a:latin typeface="Times New Roman" panose="02020603050405020304" pitchFamily="18" charset="0"/>
                <a:cs typeface="Times New Roman" panose="02020603050405020304" pitchFamily="18" charset="0"/>
              </a:rPr>
              <a:t>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5248223"/>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18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17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ru-RU" alt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100" b="1" dirty="0" smtClean="0">
                <a:solidFill>
                  <a:srgbClr val="000000"/>
                </a:solidFill>
                <a:latin typeface="Times New Roman" panose="02020603050405020304" pitchFamily="18" charset="0"/>
                <a:cs typeface="Times New Roman" panose="02020603050405020304" pitchFamily="18" charset="0"/>
              </a:rPr>
              <a:t> 18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көбінесе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көктайғақ</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7-12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0-2,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8-10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19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18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19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prstClr val="black"/>
                </a:solidFill>
                <a:latin typeface="Times New Roman" pitchFamily="18" charset="0"/>
                <a:cs typeface="Times New Roman" pitchFamily="18" charset="0"/>
              </a:rPr>
              <a:t>Аздаған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17222</TotalTime>
  <Words>595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2090</cp:revision>
  <cp:lastPrinted>2021-07-01T07:38:07Z</cp:lastPrinted>
  <dcterms:created xsi:type="dcterms:W3CDTF">2018-03-27T06:03:00Z</dcterms:created>
  <dcterms:modified xsi:type="dcterms:W3CDTF">2022-02-17T08:08:00Z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