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756146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днема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осадки (преимущественно дождь), гололед. Ветер юго-восточный 7-12 м/с. Температура воздуха ночью 0-2, днем 8-10 тепла.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13852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2038</cp:revision>
  <cp:lastPrinted>2021-10-15T03:50:29Z</cp:lastPrinted>
  <dcterms:created xsi:type="dcterms:W3CDTF">2018-03-27T06:03:00Z</dcterms:created>
  <dcterms:modified xsi:type="dcterms:W3CDTF">2022-02-17T08:09:58Z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