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949280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80733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Ночью и утром туман. Ветер юго-восточный 9-14 м/с. Температура воздуха ночью 9-11, днем 2-4 мороза.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туман.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южный, юго-западный 9-14 м/с. Температура воздуха 8-10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2130</cp:revision>
  <cp:lastPrinted>2021-07-01T03:56:27Z</cp:lastPrinted>
  <dcterms:created xsi:type="dcterms:W3CDTF">2018-03-27T06:03:00Z</dcterms:created>
  <dcterms:modified xsi:type="dcterms:W3CDTF">2022-02-17T08:49:04Z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