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2593178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en-US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8515924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17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18 февраля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юго-восточный 5-10 м/с. Температура воздуха  ночью 15-17°,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6-8° мороза. </a:t>
            </a:r>
          </a:p>
          <a:p>
            <a:pPr lvl="0" indent="180975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18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19 февраля 2022 г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</a:t>
            </a:r>
            <a:r>
              <a:rPr 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востчоный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2-7 м/с. Температура воздуха  ночью 17-19°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7" y="215916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19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24437" y="322915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14358</TotalTime>
  <Words>586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2059</cp:revision>
  <cp:lastPrinted>2021-07-01T03:56:27Z</cp:lastPrinted>
  <dcterms:created xsi:type="dcterms:W3CDTF">2018-03-27T06:03:00Z</dcterms:created>
  <dcterms:modified xsi:type="dcterms:W3CDTF">2022-02-17T08:40:21Z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