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57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5-10 м/с. Температура воздуха  ночью 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2021-10-18T15:52:53Z</cp:lastPrinted>
  <dcterms:created xsi:type="dcterms:W3CDTF">2018-03-27T06:03:00Z</dcterms:created>
  <dcterms:modified xsi:type="dcterms:W3CDTF">2022-02-17T08:47:21Z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