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40262658"/>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№48 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17 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662494866"/>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532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83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22507124"/>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 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ақпан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a:t>
            </a:r>
            <a:r>
              <a:rPr lang="ru-RU" altLang="ru-RU" sz="1200" b="1" dirty="0">
                <a:latin typeface="Times New Roman" panose="02020603050405020304" pitchFamily="18" charset="0"/>
                <a:cs typeface="Times New Roman" panose="02020603050405020304" pitchFamily="18" charset="0"/>
              </a:rPr>
              <a:t> 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бойынша</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18 </a:t>
            </a:r>
            <a:r>
              <a:rPr lang="ru-RU" altLang="ru-RU" sz="1200" b="1" dirty="0" err="1">
                <a:solidFill>
                  <a:srgbClr val="000000"/>
                </a:solidFill>
                <a:latin typeface="Times New Roman" panose="02020603050405020304" pitchFamily="18" charset="0"/>
                <a:cs typeface="Times New Roman" panose="02020603050405020304" pitchFamily="18" charset="0"/>
              </a:rPr>
              <a:t>ақпан</a:t>
            </a:r>
            <a:r>
              <a:rPr lang="kk-KZ" altLang="ru-RU" sz="1200" b="1" dirty="0">
                <a:solidFill>
                  <a:srgbClr val="000000"/>
                </a:solidFill>
                <a:latin typeface="Times New Roman" panose="02020603050405020304" pitchFamily="18" charset="0"/>
                <a:cs typeface="Times New Roman" panose="02020603050405020304" pitchFamily="18" charset="0"/>
              </a:rPr>
              <a:t>ға 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17 </a:t>
            </a:r>
            <a:r>
              <a:rPr lang="ru-RU" altLang="ru-RU" sz="1200" b="1" dirty="0" err="1">
                <a:solidFill>
                  <a:srgbClr val="000000"/>
                </a:solidFill>
                <a:latin typeface="Times New Roman" panose="02020603050405020304" pitchFamily="18" charset="0"/>
                <a:cs typeface="Times New Roman" panose="02020603050405020304" pitchFamily="18" charset="0"/>
              </a:rPr>
              <a:t>ақпан</a:t>
            </a:r>
            <a:r>
              <a:rPr lang="ru-RU" altLang="ru-RU" sz="1200" b="1" dirty="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ru-RU" altLang="ru-RU" sz="1200" b="1" dirty="0">
                <a:solidFill>
                  <a:srgbClr val="000000"/>
                </a:solidFill>
                <a:latin typeface="Times New Roman" panose="02020603050405020304" pitchFamily="18" charset="0"/>
                <a:cs typeface="Times New Roman" panose="02020603050405020304" pitchFamily="18" charset="0"/>
              </a:rPr>
              <a:t>  18 </a:t>
            </a:r>
            <a:r>
              <a:rPr lang="ru-RU" altLang="ru-RU" sz="1200" b="1" dirty="0" err="1">
                <a:solidFill>
                  <a:srgbClr val="000000"/>
                </a:solidFill>
                <a:latin typeface="Times New Roman" panose="02020603050405020304" pitchFamily="18" charset="0"/>
                <a:cs typeface="Times New Roman" panose="02020603050405020304" pitchFamily="18" charset="0"/>
              </a:rPr>
              <a:t>ақпан</a:t>
            </a:r>
            <a:r>
              <a:rPr lang="ru-RU" altLang="ru-RU" sz="1200" b="1" dirty="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ru-RU" sz="1200" dirty="0" err="1">
                <a:solidFill>
                  <a:srgbClr val="000000"/>
                </a:solidFill>
                <a:latin typeface="Times New Roman" panose="02020603050405020304" pitchFamily="18" charset="0"/>
                <a:cs typeface="Times New Roman" panose="02020603050405020304" pitchFamily="18" charset="0"/>
                <a:sym typeface="+mn-ea"/>
              </a:rPr>
              <a:t>Аздаған</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бұлтты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шығыстан</a:t>
            </a:r>
            <a:r>
              <a:rPr lang="ru-RU" sz="1200" dirty="0">
                <a:solidFill>
                  <a:srgbClr val="000000"/>
                </a:solidFill>
                <a:latin typeface="Times New Roman" panose="02020603050405020304" pitchFamily="18" charset="0"/>
                <a:cs typeface="Times New Roman" panose="02020603050405020304" pitchFamily="18" charset="0"/>
                <a:sym typeface="+mn-ea"/>
              </a:rPr>
              <a:t> 9-14 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8-10 </a:t>
            </a:r>
            <a:r>
              <a:rPr lang="ru-RU" sz="1200" dirty="0" err="1">
                <a:solidFill>
                  <a:srgbClr val="000000"/>
                </a:solidFill>
                <a:latin typeface="Times New Roman" panose="02020603050405020304" pitchFamily="18" charset="0"/>
                <a:cs typeface="Times New Roman" panose="02020603050405020304" pitchFamily="18" charset="0"/>
                <a:sym typeface="+mn-ea"/>
              </a:rPr>
              <a:t>аяз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a:t>
            </a:r>
            <a:r>
              <a:rPr lang="ru-RU" sz="1200" dirty="0">
                <a:solidFill>
                  <a:srgbClr val="000000"/>
                </a:solidFill>
                <a:latin typeface="Times New Roman" panose="02020603050405020304" pitchFamily="18" charset="0"/>
                <a:cs typeface="Times New Roman" panose="02020603050405020304" pitchFamily="18" charset="0"/>
                <a:sym typeface="+mn-ea"/>
              </a:rPr>
              <a:t> 2-4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19 ақпанға </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18 ақпан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ru-RU" altLang="ru-RU" sz="1200" b="1" dirty="0">
                <a:solidFill>
                  <a:srgbClr val="000000"/>
                </a:solidFill>
                <a:latin typeface="Times New Roman" panose="02020603050405020304" pitchFamily="18" charset="0"/>
                <a:cs typeface="Times New Roman" panose="02020603050405020304" pitchFamily="18" charset="0"/>
              </a:rPr>
              <a:t>  19 </a:t>
            </a:r>
            <a:r>
              <a:rPr lang="ru-RU" altLang="ru-RU" sz="1200" b="1" dirty="0" err="1">
                <a:solidFill>
                  <a:srgbClr val="000000"/>
                </a:solidFill>
                <a:latin typeface="Times New Roman" panose="02020603050405020304" pitchFamily="18" charset="0"/>
                <a:cs typeface="Times New Roman" panose="02020603050405020304" pitchFamily="18" charset="0"/>
              </a:rPr>
              <a:t>ақпан</a:t>
            </a:r>
            <a:r>
              <a:rPr lang="ru-RU" altLang="ru-RU" sz="1200" b="1" dirty="0">
                <a:solidFill>
                  <a:srgbClr val="000000"/>
                </a:solidFill>
                <a:latin typeface="Times New Roman" panose="02020603050405020304" pitchFamily="18" charset="0"/>
                <a:cs typeface="Times New Roman" panose="02020603050405020304" pitchFamily="18" charset="0"/>
              </a:rPr>
              <a:t> 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ru-RU" sz="1200" dirty="0" err="1">
                <a:solidFill>
                  <a:srgbClr val="000000"/>
                </a:solidFill>
                <a:latin typeface="Times New Roman" panose="02020603050405020304" pitchFamily="18" charset="0"/>
                <a:cs typeface="Times New Roman" panose="02020603050405020304" pitchFamily="18" charset="0"/>
                <a:sym typeface="+mn-ea"/>
              </a:rPr>
              <a:t>Көшпелі</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бұлтты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ea typeface="Times New Roman" panose="02020603050405020304" pitchFamily="18" charset="0"/>
              </a:rPr>
              <a:t>солтүстік-шығыстан</a:t>
            </a:r>
            <a:r>
              <a:rPr lang="ru-RU" sz="1200" dirty="0">
                <a:solidFill>
                  <a:srgbClr val="000000"/>
                </a:solidFill>
                <a:latin typeface="Times New Roman" panose="02020603050405020304" pitchFamily="18" charset="0"/>
                <a:ea typeface="Times New Roman" panose="02020603050405020304" pitchFamily="18" charset="0"/>
              </a:rPr>
              <a:t> 9-14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6-8 </a:t>
            </a:r>
            <a:r>
              <a:rPr lang="ru-RU" sz="1200" dirty="0" err="1">
                <a:solidFill>
                  <a:srgbClr val="000000"/>
                </a:solidFill>
                <a:latin typeface="Times New Roman" panose="02020603050405020304" pitchFamily="18" charset="0"/>
                <a:cs typeface="Times New Roman" panose="02020603050405020304" pitchFamily="18" charset="0"/>
                <a:sym typeface="+mn-ea"/>
              </a:rPr>
              <a:t>аяз</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2" y="345305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314594"/>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18 </a:t>
            </a:r>
            <a:r>
              <a:rPr lang="ru-RU" sz="1200" dirty="0" err="1">
                <a:solidFill>
                  <a:schemeClr val="tx1"/>
                </a:solidFill>
                <a:latin typeface="Times New Roman" pitchFamily="18" charset="0"/>
                <a:cs typeface="Times New Roman" pitchFamily="18" charset="0"/>
              </a:rPr>
              <a:t>ақпан</a:t>
            </a:r>
            <a:r>
              <a:rPr lang="ru-RU" sz="1200" dirty="0">
                <a:solidFill>
                  <a:schemeClr val="tx1"/>
                </a:solidFill>
                <a:latin typeface="Times New Roman" pitchFamily="18" charset="0"/>
                <a:cs typeface="Times New Roman" pitchFamily="18" charset="0"/>
              </a:rPr>
              <a:t>, 2022 </a:t>
            </a:r>
            <a:r>
              <a:rPr lang="ru-RU" sz="1200" dirty="0" err="1">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19 </a:t>
            </a:r>
            <a:r>
              <a:rPr lang="ru-RU" sz="1200" dirty="0" err="1">
                <a:solidFill>
                  <a:schemeClr val="tx1"/>
                </a:solidFill>
                <a:latin typeface="Times New Roman" pitchFamily="18" charset="0"/>
                <a:cs typeface="Times New Roman" pitchFamily="18" charset="0"/>
              </a:rPr>
              <a:t>ақпанына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қараған</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түні</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метеорологиялық</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жағдайлар</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атмосферасында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ыдырауына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етеді</a:t>
            </a:r>
            <a:r>
              <a:rPr lang="ru-RU" sz="1200" dirty="0">
                <a:solidFill>
                  <a:schemeClr val="tx1"/>
                </a:solidFill>
                <a:latin typeface="Times New Roman" pitchFamily="18" charset="0"/>
                <a:cs typeface="Times New Roman" pitchFamily="18" charset="0"/>
              </a:rPr>
              <a:t>.</a:t>
            </a:r>
          </a:p>
          <a:p>
            <a:pPr algn="just"/>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Жалпы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бойынша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ауаның</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ластану</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төмен</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болады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деп</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күтілуде</a:t>
            </a:r>
            <a:r>
              <a:rPr lang="ru-RU" sz="12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1015663"/>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Қызылорда қаласында атмосфералық ауаның ластану деңгейін бақылау 3 бақылау бекетінде жүргізіледі:</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Нариманов</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a:t>
            </a:r>
            <a:r>
              <a:rPr lang="ru-RU" sz="1200">
                <a:latin typeface="Times New Roman" panose="02020603050405020304" pitchFamily="18" charset="0"/>
                <a:cs typeface="Times New Roman" panose="02020603050405020304" pitchFamily="18" charset="0"/>
              </a:rPr>
              <a:t>, н</a:t>
            </a:r>
            <a:r>
              <a:rPr lang="ru-RU" sz="1200" dirty="0">
                <a:latin typeface="Times New Roman" panose="02020603050405020304" pitchFamily="18" charset="0"/>
                <a:cs typeface="Times New Roman" panose="02020603050405020304" pitchFamily="18" charset="0"/>
              </a:rPr>
              <a:t>/з («Аэрологическая станция»).</a:t>
            </a:r>
          </a:p>
        </p:txBody>
      </p: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2"/>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 </a:t>
            </a:r>
            <a:r>
              <a:rPr lang="kk-KZ" altLang="ru-RU" sz="1200" b="1" i="1">
                <a:solidFill>
                  <a:srgbClr val="000000"/>
                </a:solidFill>
                <a:latin typeface="Times New Roman" panose="02020603050405020304" pitchFamily="18" charset="0"/>
                <a:cs typeface="Times New Roman" panose="02020603050405020304" pitchFamily="18" charset="0"/>
              </a:rPr>
              <a:t>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13066</TotalTime>
  <Words>557</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2074</cp:revision>
  <cp:lastPrinted>2021-07-01T07:38:07Z</cp:lastPrinted>
  <dcterms:created xsi:type="dcterms:W3CDTF">2018-03-27T06:03:00Z</dcterms:created>
  <dcterms:modified xsi:type="dcterms:W3CDTF">2022-02-17T08:31:51Z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