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2797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29825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18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2022 ж</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Кей уақытта тұман түседі. Солтүстік-шығыстан жел соғады, күші 5-10 м/с. Ауа температурасы түнде 6-8 градус аяз, күндіз 2-4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түседі.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4-6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2022-01-19T06:58:06Z</cp:lastPrinted>
  <dcterms:created xsi:type="dcterms:W3CDTF">2018-03-27T06:03:00Z</dcterms:created>
  <dcterms:modified xsi:type="dcterms:W3CDTF">2022-02-17T08:43:18Z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