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5043134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На 17 февраля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6104557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1481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49" y="70882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февраля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17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18 февраля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юго-восточный 5-10 м/с. Температура воздуха  ночью 18-20°,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6-8° мороза. </a:t>
            </a:r>
          </a:p>
          <a:p>
            <a:pPr lvl="0" indent="180975" algn="just"/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февраля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18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19 февраля 2022 г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юго-восточный 2-7 м/с. Температура воздуха  ночью 17-19°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404577"/>
            <a:ext cx="4697050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239546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19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13845</TotalTime>
  <Words>570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2038</cp:revision>
  <cp:lastPrinted>2021-10-14T11:15:53Z</cp:lastPrinted>
  <dcterms:created xsi:type="dcterms:W3CDTF">2018-03-27T06:03:00Z</dcterms:created>
  <dcterms:modified xsi:type="dcterms:W3CDTF">2022-02-17T08:39:22Z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