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086998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18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әсерінен жауын-шашын болмайды. Оңтүстік-шығыстан, оңтүстіктен жел соғады, күші 5-10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19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18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19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Антициклон жотасының әсерінде жауын-шашын болмайды. Оңтүстік-шығыстан жел соғады, күші 3-8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13-15 градус аяз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783283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12979</TotalTime>
  <Words>545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2091</cp:revision>
  <cp:lastPrinted>2021-07-01T07:38:07Z</cp:lastPrinted>
  <dcterms:created xsi:type="dcterms:W3CDTF">2018-03-27T06:03:00Z</dcterms:created>
  <dcterms:modified xsi:type="dcterms:W3CDTF">2022-02-17T08:10:35Z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