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03163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февраля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9-14 м/с. Температура воздуха ночью 8-10, днем 5-7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19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2-7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18 февраля, ночью 19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0561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12897</TotalTime>
  <Words>573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2013</cp:revision>
  <cp:lastPrinted>2021-07-01T03:56:27Z</cp:lastPrinted>
  <dcterms:created xsi:type="dcterms:W3CDTF">2018-03-27T06:03:00Z</dcterms:created>
  <dcterms:modified xsi:type="dcterms:W3CDTF">2022-02-17T08:27:37Z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