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4120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12-14, днем 5-7 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 февраля 2022 г.</a:t>
            </a: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614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2021-11-30T05:55:24Z</cp:lastPrinted>
  <dcterms:created xsi:type="dcterms:W3CDTF">2018-03-27T06:03:00Z</dcterms:created>
  <dcterms:modified xsi:type="dcterms:W3CDTF">2022-02-17T08:36:15Z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