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99501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Временами туман. Ветер северо-восточный 5-10 м/с. Температура воздуха ночью 6-8 мороза,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19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м/с. Температура воздуха ночью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2022-01-19T06:52:39Z</cp:lastPrinted>
  <dcterms:created xsi:type="dcterms:W3CDTF">2018-03-27T06:03:00Z</dcterms:created>
  <dcterms:modified xsi:type="dcterms:W3CDTF">2022-02-17T08:44:00Z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