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122737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1854821"/>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17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16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17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Түнде және таңертең тұман түседі. Шығыстан жел соғады, күші 5-10 м/с. Ауа температурасы түнде  5-7 градус аяз, күндіз 6-8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18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17 ақпаннан 09 сағ. 18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тұман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Шығыстан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4-6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12979</TotalTime>
  <Words>658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2144</cp:revision>
  <cp:lastPrinted>2021-07-01T03:56:27Z</cp:lastPrinted>
  <dcterms:created xsi:type="dcterms:W3CDTF">2018-03-27T06:03:00Z</dcterms:created>
  <dcterms:modified xsi:type="dcterms:W3CDTF">2022-02-16T08:48:52Z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