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953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0733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265113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265113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265113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Ночью и утром туман. Ветер юго-восточный 9-14 м/с. Температура воздуха ночью 14-16, днем 4-6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265113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18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юго-западный 9-14 м/с. Температура воздуха 5-10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2021-07-01T03:56:27Z</cp:lastPrinted>
  <dcterms:created xsi:type="dcterms:W3CDTF">2018-03-27T06:03:00Z</dcterms:created>
  <dcterms:modified xsi:type="dcterms:W3CDTF">2022-02-16T08:43:48Z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