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2659841"/>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967276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17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16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17</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100" kern="1400" dirty="0">
                <a:latin typeface="Times New Roman" panose="02020603050405020304" pitchFamily="18" charset="0"/>
                <a:ea typeface="Times New Roman" panose="02020603050405020304" pitchFamily="18" charset="0"/>
              </a:rPr>
              <a:t>Таңертең және күндіз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a:t>
            </a:r>
            <a:r>
              <a:rPr lang="kk-KZ" sz="1100" dirty="0">
                <a:latin typeface="Times New Roman" panose="02020603050405020304" pitchFamily="18" charset="0"/>
                <a:cs typeface="Times New Roman" panose="02020603050405020304" pitchFamily="18" charset="0"/>
              </a:rPr>
              <a:t>здаған қар. </a:t>
            </a:r>
            <a:r>
              <a:rPr lang="kk-KZ" sz="1100" kern="14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м/с. Ауа температурасы түнде 17-19, күндіз 6-8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18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17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18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12-14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830997"/>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kk-KZ" sz="1200">
                <a:solidFill>
                  <a:schemeClr val="tx1"/>
                </a:solidFill>
                <a:latin typeface="Times New Roman" panose="02020603050405020304" pitchFamily="18" charset="0"/>
                <a:cs typeface="Times New Roman" panose="02020603050405020304" pitchFamily="18" charset="0"/>
              </a:rPr>
              <a:t>деңгейі </a:t>
            </a:r>
            <a:r>
              <a:rPr lang="kk-KZ" sz="120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chemeClr val="tx1"/>
                </a:solidFill>
                <a:latin typeface="Times New Roman" panose="02020603050405020304" pitchFamily="18" charset="0"/>
                <a:cs typeface="Times New Roman" panose="02020603050405020304" pitchFamily="18" charset="0"/>
              </a:rPr>
              <a:t>болады </a:t>
            </a:r>
            <a:r>
              <a:rPr lang="kk-KZ" sz="1200" dirty="0">
                <a:solidFill>
                  <a:schemeClr val="tx1"/>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14393</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2021-11-30T05:55:07Z</cp:lastPrinted>
  <dcterms:created xsi:type="dcterms:W3CDTF">2018-03-27T06:03:00Z</dcterms:created>
  <dcterms:modified xsi:type="dcterms:W3CDTF">2022-02-16T08:32:31Z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