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8221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Временами туман. Ветер северо-восточный 5-10 м/с. Температура воздуха ночью 7-9 мороза, днем 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18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восточный 9-14 м/с. Температура воздуха ночью 8-10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2022-01-19T06:52:39Z</cp:lastPrinted>
  <dcterms:created xsi:type="dcterms:W3CDTF">2018-03-27T06:03:00Z</dcterms:created>
  <dcterms:modified xsi:type="dcterms:W3CDTF">2022-02-16T08:39:30Z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