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11710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17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20-22,  днем 11-13 мороза. </a:t>
            </a:r>
          </a:p>
          <a:p>
            <a:pPr indent="265113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511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юго-восточный, 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13030</TotalTime>
  <Words>615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2030</cp:revision>
  <cp:lastPrinted>2021-07-01T03:56:27Z</cp:lastPrinted>
  <dcterms:created xsi:type="dcterms:W3CDTF">2018-03-27T06:03:00Z</dcterms:created>
  <dcterms:modified xsi:type="dcterms:W3CDTF">2022-02-16T08:22:01Z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