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3670491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2675" y="2136549"/>
            <a:ext cx="4680169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17, ночью 18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70330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17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юго-западный 5-10 м/с. Температура воздуха ночью  18-20,  днем 10-12 мороза. </a:t>
            </a:r>
          </a:p>
          <a:p>
            <a:pPr lvl="0" indent="180975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17-19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5" y="3327602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13051</TotalTime>
  <Words>591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2028</cp:revision>
  <cp:lastPrinted>2021-07-01T03:56:27Z</cp:lastPrinted>
  <dcterms:created xsi:type="dcterms:W3CDTF">2018-03-27T06:03:00Z</dcterms:created>
  <dcterms:modified xsi:type="dcterms:W3CDTF">2022-02-16T08:40:54Z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