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966101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593456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17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2022-02-16T08:41:33Z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