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123817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16 февраля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6104557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17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3-8 м/с. Температура воздуха  ночью 21-23°,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11-13° мороза. </a:t>
            </a:r>
          </a:p>
          <a:p>
            <a:pPr lvl="0" indent="180975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18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2-7 м/с. Температура воздуха  ночью 18-20°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13844</TotalTime>
  <Words>570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2036</cp:revision>
  <cp:lastPrinted>2021-10-14T11:15:53Z</cp:lastPrinted>
  <dcterms:created xsi:type="dcterms:W3CDTF">2018-03-27T06:03:00Z</dcterms:created>
  <dcterms:modified xsi:type="dcterms:W3CDTF">2022-02-16T08:35:37Z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