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45387082"/>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№47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17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16</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О</a:t>
            </a:r>
            <a:r>
              <a:rPr lang="kk-KZ" sz="1200" dirty="0">
                <a:latin typeface="Times New Roman" pitchFamily="18" charset="0"/>
                <a:cs typeface="Times New Roman" pitchFamily="18" charset="0"/>
              </a:rPr>
              <a:t>ңтүстік-шығыстан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20-22,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11-13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18 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17</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18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9426925"/>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457950"/>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a:t>
            </a:r>
            <a:r>
              <a:rPr lang="kk-KZ" sz="1200" dirty="0" smtClean="0">
                <a:solidFill>
                  <a:schemeClr val="tx1"/>
                </a:solidFill>
                <a:latin typeface="Times New Roman" panose="02020603050405020304" pitchFamily="18" charset="0"/>
                <a:cs typeface="Times New Roman" panose="02020603050405020304" pitchFamily="18" charset="0"/>
              </a:rPr>
              <a:t>, 18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82563" y="7334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13244</TotalTime>
  <Words>600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2097</cp:revision>
  <cp:lastPrinted>2021-07-01T07:38:07Z</cp:lastPrinted>
  <dcterms:created xsi:type="dcterms:W3CDTF">2018-03-27T06:03:00Z</dcterms:created>
  <dcterms:modified xsi:type="dcterms:W3CDTF">2022-02-16T08:21:30Z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