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9829065"/>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17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16 ақпан сағ. 21-ден бастап 17 ақпан </a:t>
            </a:r>
            <a:r>
              <a:rPr lang="kk-KZ" altLang="ru-RU" sz="1200" b="1" dirty="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сағ. </a:t>
            </a:r>
            <a:r>
              <a:rPr lang="kk-KZ" altLang="ru-RU" sz="1200" b="1" dirty="0">
                <a:latin typeface="Times New Roman" panose="02020603050405020304" pitchFamily="18" charset="0"/>
                <a:cs typeface="Times New Roman" panose="02020603050405020304" pitchFamily="18" charset="0"/>
              </a:rPr>
              <a:t>дейін</a:t>
            </a:r>
          </a:p>
          <a:p>
            <a:pPr lvl="0"/>
            <a:r>
              <a:rPr lang="kk-KZ" sz="1200" dirty="0">
                <a:latin typeface="Times New Roman" panose="02020603050405020304" pitchFamily="18" charset="0"/>
                <a:cs typeface="Times New Roman" panose="02020603050405020304" pitchFamily="18" charset="0"/>
              </a:rPr>
              <a:t>Жауын-шашынсыз. Оңтүстік-батыстан соғатын жел соғады, күші  9-14 м/с. Ауа температурасы түнде 12-14, күндіз  5-7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060620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17, 18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13411</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2021-07-01T07:38:07Z</cp:lastPrinted>
  <dcterms:created xsi:type="dcterms:W3CDTF">2018-03-27T06:03:00Z</dcterms:created>
  <dcterms:modified xsi:type="dcterms:W3CDTF">2022-02-16T08:27:27Z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