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68894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юго-западный 3-8 м/с. Температура воздуха  ночью 20-22°,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2-7 м/с. Температура воздуха  ночью 16-18°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14673</TotalTime>
  <Words>626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2091</cp:revision>
  <cp:lastPrinted>2021-10-18T15:52:53Z</cp:lastPrinted>
  <dcterms:created xsi:type="dcterms:W3CDTF">2018-03-27T06:03:00Z</dcterms:created>
  <dcterms:modified xsi:type="dcterms:W3CDTF">2022-02-16T08:42:08Z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