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9417130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0910" y="218732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17 февраля 2022 г.</a:t>
            </a: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7-12 м/с. Температура воздуха ночью 11-13, днем 4-6 мороза.</a:t>
            </a:r>
            <a:endParaRPr lang="kk-KZ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февраля </a:t>
            </a:r>
          </a:p>
          <a:p>
            <a:pPr lvl="0" indent="180975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18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5-10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ночью 8-10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17 февраля, ночью 18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305613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12897</TotalTime>
  <Words>573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2011</cp:revision>
  <cp:lastPrinted>2021-07-01T03:56:27Z</cp:lastPrinted>
  <dcterms:created xsi:type="dcterms:W3CDTF">2018-03-27T06:03:00Z</dcterms:created>
  <dcterms:modified xsi:type="dcterms:W3CDTF">2022-02-16T08:25:43Z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