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0265342"/>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16</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46309225"/>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17 ақпанға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16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17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Күндіз аздаған қар, жаяу бұрқасын. Оңтүстік-батыстан жел соғады, түнде күші 9-14, күндіз күші 15-20 м/с. Ауа температурасы түнде 12-14, күндіз 4-6 градус аяз.</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18</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17 ақпан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18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Оңтүстік-батыстан, оңтүстіктен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17, 18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12820</TotalTime>
  <Words>573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2180</cp:revision>
  <cp:lastPrinted>2021-07-01T03:56:27Z</cp:lastPrinted>
  <dcterms:created xsi:type="dcterms:W3CDTF">2018-03-27T06:03:00Z</dcterms:created>
  <dcterms:modified xsi:type="dcterms:W3CDTF">2022-02-16T08:33:49Z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