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90408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февраля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680703"/>
              </p:ext>
            </p:extLst>
          </p:nvPr>
        </p:nvGraphicFramePr>
        <p:xfrm>
          <a:off x="5045567" y="4035427"/>
          <a:ext cx="464572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февраля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17 февраля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восточный 5-10 м/с. Температура воздуха ночью 5-7 мороза, днем       6-8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18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 5-  10 м/с. Температура воздуха ночью 4-6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12792</TotalTime>
  <Words>687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2065</cp:revision>
  <cp:lastPrinted>2021-07-01T03:56:27Z</cp:lastPrinted>
  <dcterms:created xsi:type="dcterms:W3CDTF">2018-03-27T06:03:00Z</dcterms:created>
  <dcterms:modified xsi:type="dcterms:W3CDTF">2022-02-16T08:49:33Z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