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01628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южный 7-12 м/с. Температура воздуха ночью 8-10,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южный  5-10 м/с. Температура воздуха  10-12 мороза.</a:t>
            </a:r>
          </a:p>
          <a:p>
            <a:pPr indent="18573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2064</cp:revision>
  <cp:lastPrinted>2021-02-03T11:37:00Z</cp:lastPrinted>
  <dcterms:created xsi:type="dcterms:W3CDTF">2018-03-27T06:03:00Z</dcterms:created>
  <dcterms:modified xsi:type="dcterms:W3CDTF">2022-02-16T08:14:56Z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