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89653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Утром и днем 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9-14 м/с. Температура воздуха ночью 17-19, днем 6-8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18 февраля 2022 г.</a:t>
            </a: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13978</TotalTime>
  <Words>617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2116</cp:revision>
  <cp:lastPrinted>2021-11-30T05:55:24Z</cp:lastPrinted>
  <dcterms:created xsi:type="dcterms:W3CDTF">2018-03-27T06:03:00Z</dcterms:created>
  <dcterms:modified xsi:type="dcterms:W3CDTF">2022-02-16T08:33:16Z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