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2534445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февраля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17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2563" algn="just"/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Жауын-шашынсыз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Оң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түстік-батыстан жел соғады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күші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5-10 м/с,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ауа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температурасы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түнде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18-20,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күндіз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10-12 градус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аяз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18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5-10 м/с. Температура воздуха ночью 17-19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105128"/>
            <a:ext cx="4680169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17, ночью 18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2016126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13099</TotalTime>
  <Words>694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2036</cp:revision>
  <cp:lastPrinted>2021-07-01T03:56:27Z</cp:lastPrinted>
  <dcterms:created xsi:type="dcterms:W3CDTF">2018-03-27T06:03:00Z</dcterms:created>
  <dcterms:modified xsi:type="dcterms:W3CDTF">2022-02-16T08:23:45Z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