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3701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 ночью 16-18°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2022-02-16T08:36:44Z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