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98479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по 21 ч. 17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Днем небольшой снег, низовая метель. Ветер юго-западный ночью 9-14, днем 15-20 м/с. Температура воздуха ночью 12-14, днем 4-6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17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18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юго-западный, южный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2021-07-01T03:56:27Z</cp:lastPrinted>
  <dcterms:created xsi:type="dcterms:W3CDTF">2018-03-27T06:03:00Z</dcterms:created>
  <dcterms:modified xsi:type="dcterms:W3CDTF">2022-02-16T08:34:19Z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