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32325088"/>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45331246"/>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68876" y="215900"/>
            <a:ext cx="4808538"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17 </a:t>
            </a:r>
            <a:r>
              <a:rPr lang="ru-RU" sz="1200" b="1" dirty="0" err="1">
                <a:latin typeface="Times New Roman" pitchFamily="18" charset="0"/>
                <a:cs typeface="Times New Roman" pitchFamily="18" charset="0"/>
              </a:rPr>
              <a:t>ақпанға</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ақпан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17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a:solidFill>
                  <a:prstClr val="black"/>
                </a:solidFill>
                <a:latin typeface="Times New Roman" pitchFamily="18" charset="0"/>
                <a:cs typeface="Times New Roman" pitchFamily="18" charset="0"/>
              </a:rPr>
              <a:t>          Жауын-шашынсыз. </a:t>
            </a:r>
            <a:r>
              <a:rPr lang="kk-KZ" sz="1200" dirty="0">
                <a:latin typeface="Times New Roman" pitchFamily="18" charset="0"/>
                <a:cs typeface="Times New Roman" pitchFamily="18" charset="0"/>
              </a:rPr>
              <a:t>Кей уақытта тұман түседі. Солтүстік-шығыстан жел соғады, күші 5-10 м/с. Ауа температурасы түнде 7-9 градус аяз, күндіз 3-5 градус жылы болады.</a:t>
            </a:r>
          </a:p>
          <a:p>
            <a:pPr algn="just"/>
            <a:r>
              <a:rPr lang="kk-KZ" sz="1200" dirty="0">
                <a:solidFill>
                  <a:srgbClr val="000000"/>
                </a:solidFill>
                <a:latin typeface="Times New Roman" pitchFamily="18" charset="0"/>
                <a:cs typeface="Times New Roman" panose="02020603050405020304" pitchFamily="18" charset="0"/>
                <a:sym typeface="+mn-ea"/>
              </a:rPr>
              <a:t> </a:t>
            </a:r>
            <a:endParaRPr lang="ru-RU" sz="1200" b="1" dirty="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а</a:t>
            </a:r>
            <a:r>
              <a:rPr lang="kk-KZ" altLang="ru-RU" sz="1200" b="1" dirty="0">
                <a:latin typeface="Times New Roman" panose="02020603050405020304" pitchFamily="18" charset="0"/>
                <a:cs typeface="Times New Roman" panose="02020603050405020304" pitchFamily="18" charset="0"/>
              </a:rPr>
              <a:t>қпанға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18 </a:t>
            </a:r>
            <a:r>
              <a:rPr 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itchFamily="18" charset="0"/>
                <a:cs typeface="Times New Roman" pitchFamily="18" charset="0"/>
              </a:rPr>
              <a:t>        Жауын-шашынсыз. Кей уақытта тұман түседі. Шығыстан жел соғады, күші 9-14 м/с. Ауа температурасы түнде 8-10 градус аяз болады.  </a:t>
            </a:r>
          </a:p>
          <a:p>
            <a:pPr indent="182563" algn="just"/>
            <a:endParaRPr lang="ru-RU" sz="1200" dirty="0">
              <a:latin typeface="Times New Roman" pitchFamily="18" charset="0"/>
              <a:cs typeface="Times New Roman" pitchFamily="18" charset="0"/>
            </a:endParaRPr>
          </a:p>
        </p:txBody>
      </p:sp>
      <p:sp>
        <p:nvSpPr>
          <p:cNvPr id="22" name="TextBox 13"/>
          <p:cNvSpPr txBox="1"/>
          <p:nvPr/>
        </p:nvSpPr>
        <p:spPr>
          <a:xfrm>
            <a:off x="5025122" y="349476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19927"/>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a:solidFill>
                  <a:schemeClr val="tx1"/>
                </a:solidFill>
                <a:latin typeface="Times New Roman" panose="02020603050405020304" pitchFamily="18" charset="0"/>
                <a:cs typeface="Times New Roman" panose="02020603050405020304" pitchFamily="18" charset="0"/>
              </a:rPr>
              <a:t> 17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r>
              <a:rPr lang="ru-RU" sz="1200" dirty="0">
                <a:solidFill>
                  <a:schemeClr val="tx1"/>
                </a:solidFill>
                <a:latin typeface="Times New Roman" panose="02020603050405020304" pitchFamily="18" charset="0"/>
                <a:cs typeface="Times New Roman" panose="02020603050405020304" pitchFamily="18" charset="0"/>
              </a:rPr>
              <a:t>        17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13201</TotalTime>
  <Words>588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2147</cp:revision>
  <cp:lastPrinted>2022-01-19T06:58:06Z</cp:lastPrinted>
  <dcterms:created xsi:type="dcterms:W3CDTF">2018-03-27T06:03:00Z</dcterms:created>
  <dcterms:modified xsi:type="dcterms:W3CDTF">2022-02-16T08:38:50Z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