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403248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15</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949527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16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15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16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Күндіз аздаған қар, жаяу бұрқасын. Оңтүстік-батыстан жел соғады, күші 9-14, күндіз екпіні 15-20 м/с. Ауа температурасы түнде 19-21, күндіз 10-12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17</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16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17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16, 17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12819</TotalTime>
  <Words>571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2178</cp:revision>
  <cp:lastPrinted>2021-07-01T03:56:27Z</cp:lastPrinted>
  <dcterms:created xsi:type="dcterms:W3CDTF">2018-03-27T06:03:00Z</dcterms:created>
  <dcterms:modified xsi:type="dcterms:W3CDTF">2022-02-15T08:49:15Z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