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43529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712742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16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15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16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болады. Түнде және таңертең тұман түседі. Шығыстан жел соғады, күші 5-10 м/с. Ауа температурасы түнде  7-9 градус аяз, күндіз 3-5 градус жылы болады.</a:t>
            </a:r>
            <a:endParaRPr lang="ru-RU" sz="1100" dirty="0">
              <a:latin typeface="Times New Roman" pitchFamily="18" charset="0"/>
              <a:cs typeface="Times New Roman" pitchFamily="18" charset="0"/>
            </a:endParaRPr>
          </a:p>
          <a:p>
            <a:pPr indent="182563" algn="ct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17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16 ақпаннан 09 сағ. 17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 тұман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Шығыстан жел соғады, күші 8-13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7-9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12974</TotalTime>
  <Words>658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2142</cp:revision>
  <cp:lastPrinted>2021-07-01T03:56:27Z</cp:lastPrinted>
  <dcterms:created xsi:type="dcterms:W3CDTF">2018-03-27T06:03:00Z</dcterms:created>
  <dcterms:modified xsi:type="dcterms:W3CDTF">2022-02-15T08:57:54Z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