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1726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845624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Түнде және таңертең қар, көктайғақ болады. Кей уақытта тұман түседі. Солтүстік-шығыстан жел соғады, күші 5-10 м/с. Ауа температурасы түнде 6-8, күндіз 1-3 градус аяз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түседі. Солтүстік-шығыстан жел соғады, күші 9-14 м/с. Ауа температурасы түнде 7-9 градус аяз болады.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13166</TotalTime>
  <Words>592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2022-01-19T06:58:06Z</cp:lastPrinted>
  <dcterms:created xsi:type="dcterms:W3CDTF">2018-03-27T06:03:00Z</dcterms:created>
  <dcterms:modified xsi:type="dcterms:W3CDTF">2022-02-15T08:53:31Z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