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204881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150330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16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15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16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17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16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17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16979</TotalTime>
  <Words>649</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2021-07-01T07:38:07Z</cp:lastPrinted>
  <dcterms:created xsi:type="dcterms:W3CDTF">2018-03-27T06:03:00Z</dcterms:created>
  <dcterms:modified xsi:type="dcterms:W3CDTF">2022-02-15T08:22:01Z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