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72782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февраля 2022 г.</a:t>
            </a:r>
          </a:p>
          <a:p>
            <a:pPr lvl="0"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7-12 м/с. Температура воздуха ночью 17-19, днем 8-10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65113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</a:p>
          <a:p>
            <a:pPr lvl="0" indent="265113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17 февраля 2022 г.</a:t>
            </a:r>
          </a:p>
          <a:p>
            <a:pPr lvl="0" indent="265113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 февраля, ночью 17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12896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2009</cp:revision>
  <cp:lastPrinted>2021-07-01T03:56:27Z</cp:lastPrinted>
  <dcterms:created xsi:type="dcterms:W3CDTF">2018-03-27T06:03:00Z</dcterms:created>
  <dcterms:modified xsi:type="dcterms:W3CDTF">2022-02-15T08:41:59Z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